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84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Chan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CA4F2C-B838-7846-B0CE-D0E65BBA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1" y="1474689"/>
            <a:ext cx="4874501" cy="43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F6B7-3168-4E3C-E7EA-1D291E38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472" y="1377373"/>
            <a:ext cx="514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D8DE5-975F-AC8E-18F7-73066E22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664904"/>
            <a:ext cx="5400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8501F-6E85-2583-7E54-BDCF25DD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36" y="1694957"/>
            <a:ext cx="5553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98913-7E6C-CCAC-A974-E717484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61" y="1792288"/>
            <a:ext cx="5619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55F7-4A55-2EB1-5031-B8BAA3B4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22" y="1795120"/>
            <a:ext cx="53911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6D304-70B8-9702-8C95-C3B4AD30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73" y="2211072"/>
            <a:ext cx="1438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E5C55-9DB2-8451-BE2E-A69E2F3D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4133"/>
            <a:ext cx="12192000" cy="13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42035-A0D6-217E-8DDC-65B706E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4797479"/>
            <a:ext cx="1857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E4A7F-925D-26CD-5226-425EBB516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3195637"/>
            <a:ext cx="1866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0DB0-85B7-435C-C376-AE130A9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205162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4A91E-6953-35DD-F80C-97BDB118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4386974"/>
            <a:ext cx="11306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8A4C3-71A2-2962-4AD0-A7B9BB9E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7" y="3429000"/>
            <a:ext cx="2714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4012A-D328-67E8-8417-E8BEEFBA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73" y="2995125"/>
            <a:ext cx="12096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39DF6-8A5C-A8E1-2F47-41511E89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4214812"/>
            <a:ext cx="42195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B82B0-3BDA-C532-2D62-CF134974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09" y="4001294"/>
            <a:ext cx="6509115" cy="33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1342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Christopher Chan</cp:lastModifiedBy>
  <cp:revision>200</cp:revision>
  <dcterms:created xsi:type="dcterms:W3CDTF">2021-04-29T18:58:34Z</dcterms:created>
  <dcterms:modified xsi:type="dcterms:W3CDTF">2022-11-25T08:30:34Z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